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411" r:id="rId3"/>
    <p:sldId id="408" r:id="rId4"/>
    <p:sldId id="414" r:id="rId5"/>
    <p:sldId id="580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18" r:id="rId14"/>
    <p:sldId id="546" r:id="rId15"/>
    <p:sldId id="547" r:id="rId16"/>
    <p:sldId id="355" r:id="rId17"/>
    <p:sldId id="548" r:id="rId18"/>
    <p:sldId id="579" r:id="rId19"/>
    <p:sldId id="581" r:id="rId20"/>
    <p:sldId id="410" r:id="rId21"/>
    <p:sldId id="551" r:id="rId22"/>
    <p:sldId id="552" r:id="rId23"/>
    <p:sldId id="421" r:id="rId24"/>
    <p:sldId id="422" r:id="rId25"/>
    <p:sldId id="432" r:id="rId26"/>
    <p:sldId id="489" r:id="rId27"/>
    <p:sldId id="431" r:id="rId28"/>
    <p:sldId id="584" r:id="rId29"/>
    <p:sldId id="430" r:id="rId30"/>
    <p:sldId id="501" r:id="rId31"/>
    <p:sldId id="585" r:id="rId32"/>
    <p:sldId id="434" r:id="rId3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0ADF64-6374-40F2-959D-0FA73D46AB4C}" v="4" dt="2023-12-16T08:57:35.0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94712" autoAdjust="0"/>
  </p:normalViewPr>
  <p:slideViewPr>
    <p:cSldViewPr snapToGrid="0">
      <p:cViewPr>
        <p:scale>
          <a:sx n="66" d="100"/>
          <a:sy n="66" d="100"/>
        </p:scale>
        <p:origin x="1992" y="10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170ADF64-6374-40F2-959D-0FA73D46AB4C}"/>
    <pc:docChg chg="custSel addSld delSld modSld">
      <pc:chgData name="Anatoliy Kigel" userId="7432c6c4687b0a9c" providerId="LiveId" clId="{170ADF64-6374-40F2-959D-0FA73D46AB4C}" dt="2023-12-16T08:59:15.040" v="158" actId="1035"/>
      <pc:docMkLst>
        <pc:docMk/>
      </pc:docMkLst>
      <pc:sldChg chg="addSp delSp modSp add mod">
        <pc:chgData name="Anatoliy Kigel" userId="7432c6c4687b0a9c" providerId="LiveId" clId="{170ADF64-6374-40F2-959D-0FA73D46AB4C}" dt="2023-12-16T08:59:15.040" v="158" actId="1035"/>
        <pc:sldMkLst>
          <pc:docMk/>
          <pc:sldMk cId="1072141460" sldId="434"/>
        </pc:sldMkLst>
        <pc:spChg chg="mod">
          <ac:chgData name="Anatoliy Kigel" userId="7432c6c4687b0a9c" providerId="LiveId" clId="{170ADF64-6374-40F2-959D-0FA73D46AB4C}" dt="2023-12-16T08:59:15.040" v="158" actId="1035"/>
          <ac:spMkLst>
            <pc:docMk/>
            <pc:sldMk cId="1072141460" sldId="434"/>
            <ac:spMk id="2" creationId="{00000000-0000-0000-0000-000000000000}"/>
          </ac:spMkLst>
        </pc:spChg>
        <pc:spChg chg="add del mod">
          <ac:chgData name="Anatoliy Kigel" userId="7432c6c4687b0a9c" providerId="LiveId" clId="{170ADF64-6374-40F2-959D-0FA73D46AB4C}" dt="2023-12-16T08:56:43.258" v="3" actId="478"/>
          <ac:spMkLst>
            <pc:docMk/>
            <pc:sldMk cId="1072141460" sldId="434"/>
            <ac:spMk id="4" creationId="{3B37AE46-2A73-C7A7-45DA-8BA0FB0E102E}"/>
          </ac:spMkLst>
        </pc:spChg>
        <pc:spChg chg="del">
          <ac:chgData name="Anatoliy Kigel" userId="7432c6c4687b0a9c" providerId="LiveId" clId="{170ADF64-6374-40F2-959D-0FA73D46AB4C}" dt="2023-12-16T08:56:41.173" v="2" actId="478"/>
          <ac:spMkLst>
            <pc:docMk/>
            <pc:sldMk cId="1072141460" sldId="434"/>
            <ac:spMk id="5" creationId="{00000000-0000-0000-0000-000000000000}"/>
          </ac:spMkLst>
        </pc:spChg>
        <pc:spChg chg="add mod">
          <ac:chgData name="Anatoliy Kigel" userId="7432c6c4687b0a9c" providerId="LiveId" clId="{170ADF64-6374-40F2-959D-0FA73D46AB4C}" dt="2023-12-16T08:56:47.050" v="5" actId="20577"/>
          <ac:spMkLst>
            <pc:docMk/>
            <pc:sldMk cId="1072141460" sldId="434"/>
            <ac:spMk id="6" creationId="{54BD55CB-7456-545F-DF38-2CF05F219E67}"/>
          </ac:spMkLst>
        </pc:spChg>
      </pc:sldChg>
      <pc:sldChg chg="del">
        <pc:chgData name="Anatoliy Kigel" userId="7432c6c4687b0a9c" providerId="LiveId" clId="{170ADF64-6374-40F2-959D-0FA73D46AB4C}" dt="2023-12-16T08:56:01.736" v="1" actId="2696"/>
        <pc:sldMkLst>
          <pc:docMk/>
          <pc:sldMk cId="2234055322" sldId="484"/>
        </pc:sldMkLst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CFBFCB01-6766-4C96-BBDE-A5BD3B6379F8}"/>
    <pc:docChg chg="undo custSel addSld modSld">
      <pc:chgData name="Anatoliy Kigel" userId="7432c6c4687b0a9c" providerId="LiveId" clId="{CFBFCB01-6766-4C96-BBDE-A5BD3B6379F8}" dt="2022-08-30T06:40:10.395" v="383" actId="20577"/>
      <pc:docMkLst>
        <pc:docMk/>
      </pc:docMkLst>
      <pc:sldChg chg="modSp mod">
        <pc:chgData name="Anatoliy Kigel" userId="7432c6c4687b0a9c" providerId="LiveId" clId="{CFBFCB01-6766-4C96-BBDE-A5BD3B6379F8}" dt="2022-08-28T19:59:49.274" v="133" actId="20577"/>
        <pc:sldMkLst>
          <pc:docMk/>
          <pc:sldMk cId="708375886" sldId="428"/>
        </pc:sldMkLst>
        <pc:spChg chg="mod">
          <ac:chgData name="Anatoliy Kigel" userId="7432c6c4687b0a9c" providerId="LiveId" clId="{CFBFCB01-6766-4C96-BBDE-A5BD3B6379F8}" dt="2022-08-28T19:56:25.334" v="12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9:49.274" v="133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28T19:47:05.384" v="20" actId="113"/>
        <pc:sldMkLst>
          <pc:docMk/>
          <pc:sldMk cId="1856639604" sldId="430"/>
        </pc:sldMkLst>
        <pc:spChg chg="mod">
          <ac:chgData name="Anatoliy Kigel" userId="7432c6c4687b0a9c" providerId="LiveId" clId="{CFBFCB01-6766-4C96-BBDE-A5BD3B6379F8}" dt="2022-08-28T19:47:05.384" v="20" actId="113"/>
          <ac:spMkLst>
            <pc:docMk/>
            <pc:sldMk cId="1856639604" sldId="430"/>
            <ac:spMk id="3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30T06:40:10.395" v="383" actId="20577"/>
        <pc:sldMkLst>
          <pc:docMk/>
          <pc:sldMk cId="1701553632" sldId="483"/>
        </pc:sldMkLst>
        <pc:spChg chg="mod">
          <ac:chgData name="Anatoliy Kigel" userId="7432c6c4687b0a9c" providerId="LiveId" clId="{CFBFCB01-6766-4C96-BBDE-A5BD3B6379F8}" dt="2022-08-30T06:40:10.395" v="383" actId="20577"/>
          <ac:spMkLst>
            <pc:docMk/>
            <pc:sldMk cId="1701553632" sldId="483"/>
            <ac:spMk id="3" creationId="{00000000-0000-0000-0000-000000000000}"/>
          </ac:spMkLst>
        </pc:spChg>
      </pc:sldChg>
      <pc:sldChg chg="addSp delSp modSp mod">
        <pc:chgData name="Anatoliy Kigel" userId="7432c6c4687b0a9c" providerId="LiveId" clId="{CFBFCB01-6766-4C96-BBDE-A5BD3B6379F8}" dt="2022-08-30T06:38:13.871" v="347" actId="6549"/>
        <pc:sldMkLst>
          <pc:docMk/>
          <pc:sldMk cId="2234055322" sldId="484"/>
        </pc:sldMkLst>
        <pc:spChg chg="mod">
          <ac:chgData name="Anatoliy Kigel" userId="7432c6c4687b0a9c" providerId="LiveId" clId="{CFBFCB01-6766-4C96-BBDE-A5BD3B6379F8}" dt="2022-08-28T19:48:55.911" v="75" actId="6549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8:13.871" v="347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48:51.409" v="72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CFBFCB01-6766-4C96-BBDE-A5BD3B6379F8}" dt="2022-08-28T19:48:44.157" v="43" actId="1035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0:55.330" v="119" actId="13926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CFBFCB01-6766-4C96-BBDE-A5BD3B6379F8}" dt="2022-08-28T19:50:22.638" v="109"/>
          <ac:spMkLst>
            <pc:docMk/>
            <pc:sldMk cId="2234055322" sldId="484"/>
            <ac:spMk id="9" creationId="{79183692-3177-8EBB-4E15-FDD406338885}"/>
          </ac:spMkLst>
        </pc:spChg>
        <pc:graphicFrameChg chg="add del mod">
          <ac:chgData name="Anatoliy Kigel" userId="7432c6c4687b0a9c" providerId="LiveId" clId="{CFBFCB01-6766-4C96-BBDE-A5BD3B6379F8}" dt="2022-08-28T19:50:22.638" v="109"/>
          <ac:graphicFrameMkLst>
            <pc:docMk/>
            <pc:sldMk cId="2234055322" sldId="484"/>
            <ac:graphicFrameMk id="8" creationId="{8F770F43-ADBE-A35C-1213-23803AEA5A8F}"/>
          </ac:graphicFrameMkLst>
        </pc:graphicFrameChg>
      </pc:sldChg>
      <pc:sldChg chg="modSp mod">
        <pc:chgData name="Anatoliy Kigel" userId="7432c6c4687b0a9c" providerId="LiveId" clId="{CFBFCB01-6766-4C96-BBDE-A5BD3B6379F8}" dt="2022-08-30T06:39:40.886" v="369" actId="1036"/>
        <pc:sldMkLst>
          <pc:docMk/>
          <pc:sldMk cId="902126790" sldId="552"/>
        </pc:sldMkLst>
        <pc:spChg chg="mod">
          <ac:chgData name="Anatoliy Kigel" userId="7432c6c4687b0a9c" providerId="LiveId" clId="{CFBFCB01-6766-4C96-BBDE-A5BD3B6379F8}" dt="2022-08-30T06:39:40.886" v="369" actId="1036"/>
          <ac:spMkLst>
            <pc:docMk/>
            <pc:sldMk cId="902126790" sldId="552"/>
            <ac:spMk id="17" creationId="{00000000-0000-0000-0000-000000000000}"/>
          </ac:spMkLst>
        </pc:spChg>
      </pc:sldChg>
      <pc:sldChg chg="addSp delSp modSp add mod">
        <pc:chgData name="Anatoliy Kigel" userId="7432c6c4687b0a9c" providerId="LiveId" clId="{CFBFCB01-6766-4C96-BBDE-A5BD3B6379F8}" dt="2022-08-30T06:37:39.846" v="344" actId="1076"/>
        <pc:sldMkLst>
          <pc:docMk/>
          <pc:sldMk cId="837341548" sldId="586"/>
        </pc:sldMkLst>
        <pc:spChg chg="add del">
          <ac:chgData name="Anatoliy Kigel" userId="7432c6c4687b0a9c" providerId="LiveId" clId="{CFBFCB01-6766-4C96-BBDE-A5BD3B6379F8}" dt="2022-08-30T06:13:13.195" v="137" actId="478"/>
          <ac:spMkLst>
            <pc:docMk/>
            <pc:sldMk cId="837341548" sldId="586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6:49.179" v="316" actId="6549"/>
          <ac:spMkLst>
            <pc:docMk/>
            <pc:sldMk cId="837341548" sldId="586"/>
            <ac:spMk id="3" creationId="{00000000-0000-0000-0000-000000000000}"/>
          </ac:spMkLst>
        </pc:spChg>
        <pc:spChg chg="del">
          <ac:chgData name="Anatoliy Kigel" userId="7432c6c4687b0a9c" providerId="LiveId" clId="{CFBFCB01-6766-4C96-BBDE-A5BD3B6379F8}" dt="2022-08-30T06:13:15.206" v="138" actId="478"/>
          <ac:spMkLst>
            <pc:docMk/>
            <pc:sldMk cId="837341548" sldId="586"/>
            <ac:spMk id="4" creationId="{0D73DC98-BD72-4563-B8E6-1AFB9397D8F4}"/>
          </ac:spMkLst>
        </pc:spChg>
        <pc:spChg chg="del mod">
          <ac:chgData name="Anatoliy Kigel" userId="7432c6c4687b0a9c" providerId="LiveId" clId="{CFBFCB01-6766-4C96-BBDE-A5BD3B6379F8}" dt="2022-08-30T06:34:00.685" v="253" actId="478"/>
          <ac:spMkLst>
            <pc:docMk/>
            <pc:sldMk cId="837341548" sldId="586"/>
            <ac:spMk id="7" creationId="{00000000-0000-0000-0000-000000000000}"/>
          </ac:spMkLst>
        </pc:spChg>
        <pc:spChg chg="add mod">
          <ac:chgData name="Anatoliy Kigel" userId="7432c6c4687b0a9c" providerId="LiveId" clId="{CFBFCB01-6766-4C96-BBDE-A5BD3B6379F8}" dt="2022-08-30T06:37:39.846" v="344" actId="1076"/>
          <ac:spMkLst>
            <pc:docMk/>
            <pc:sldMk cId="837341548" sldId="586"/>
            <ac:spMk id="9" creationId="{0E8CABCF-A74B-E736-17AE-1B593FB1E2D0}"/>
          </ac:spMkLst>
        </pc:spChg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A24E63D5-DB4D-4BBB-B7FD-5FADC17683AD}"/>
    <pc:docChg chg="addSld delSld modSld">
      <pc:chgData name="Anatoliy Kigel" userId="7432c6c4687b0a9c" providerId="LiveId" clId="{A24E63D5-DB4D-4BBB-B7FD-5FADC17683AD}" dt="2022-09-03T18:37:26.881" v="5" actId="47"/>
      <pc:docMkLst>
        <pc:docMk/>
      </pc:docMkLst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458115328" sldId="401"/>
        </pc:sldMkLst>
      </pc:sldChg>
      <pc:sldChg chg="modSp add mod">
        <pc:chgData name="Anatoliy Kigel" userId="7432c6c4687b0a9c" providerId="LiveId" clId="{A24E63D5-DB4D-4BBB-B7FD-5FADC17683AD}" dt="2022-09-03T18:32:14.277" v="4" actId="20577"/>
        <pc:sldMkLst>
          <pc:docMk/>
          <pc:sldMk cId="1675387523" sldId="401"/>
        </pc:sldMkLst>
        <pc:spChg chg="mod">
          <ac:chgData name="Anatoliy Kigel" userId="7432c6c4687b0a9c" providerId="LiveId" clId="{A24E63D5-DB4D-4BBB-B7FD-5FADC17683AD}" dt="2022-09-03T18:32:14.277" v="4" actId="20577"/>
          <ac:spMkLst>
            <pc:docMk/>
            <pc:sldMk cId="1675387523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15735322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740987598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52406018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529857113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2873285835" sldId="437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3935318558" sldId="437"/>
        </pc:sldMkLst>
      </pc:sldChg>
      <pc:sldChg chg="modSp mod">
        <pc:chgData name="Anatoliy Kigel" userId="7432c6c4687b0a9c" providerId="LiveId" clId="{A24E63D5-DB4D-4BBB-B7FD-5FADC17683AD}" dt="2022-09-03T18:31:57.865" v="2" actId="20577"/>
        <pc:sldMkLst>
          <pc:docMk/>
          <pc:sldMk cId="3517369716" sldId="545"/>
        </pc:sldMkLst>
        <pc:spChg chg="mod">
          <ac:chgData name="Anatoliy Kigel" userId="7432c6c4687b0a9c" providerId="LiveId" clId="{A24E63D5-DB4D-4BBB-B7FD-5FADC17683AD}" dt="2022-09-03T18:31:57.865" v="2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7:26.881" v="5" actId="47"/>
        <pc:sldMkLst>
          <pc:docMk/>
          <pc:sldMk cId="3486074965" sldId="570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1419769152" sldId="585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188695093" sldId="585"/>
        </pc:sldMkLst>
      </pc:sldChg>
    </pc:docChg>
  </pc:docChgLst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A8A7F361-9E0A-4393-B312-833090CC7E01}"/>
    <pc:docChg chg="undo custSel addSld delSld modSld">
      <pc:chgData name="Anatoliy Kigel" userId="7432c6c4687b0a9c" providerId="LiveId" clId="{A8A7F361-9E0A-4393-B312-833090CC7E01}" dt="2023-05-14T17:46:11.104" v="198" actId="47"/>
      <pc:docMkLst>
        <pc:docMk/>
      </pc:docMkLst>
      <pc:sldChg chg="modSp mod">
        <pc:chgData name="Anatoliy Kigel" userId="7432c6c4687b0a9c" providerId="LiveId" clId="{A8A7F361-9E0A-4393-B312-833090CC7E01}" dt="2023-05-12T18:55:51.512" v="54" actId="20577"/>
        <pc:sldMkLst>
          <pc:docMk/>
          <pc:sldMk cId="2561848672" sldId="256"/>
        </pc:sldMkLst>
        <pc:spChg chg="mod">
          <ac:chgData name="Anatoliy Kigel" userId="7432c6c4687b0a9c" providerId="LiveId" clId="{A8A7F361-9E0A-4393-B312-833090CC7E01}" dt="2023-05-12T18:55:51.512" v="54" actId="20577"/>
          <ac:spMkLst>
            <pc:docMk/>
            <pc:sldMk cId="2561848672" sldId="256"/>
            <ac:spMk id="2" creationId="{00000000-0000-0000-0000-000000000000}"/>
          </ac:spMkLst>
        </pc:spChg>
      </pc:sldChg>
      <pc:sldChg chg="delSp modSp add del mod">
        <pc:chgData name="Anatoliy Kigel" userId="7432c6c4687b0a9c" providerId="LiveId" clId="{A8A7F361-9E0A-4393-B312-833090CC7E01}" dt="2023-05-12T19:08:36.104" v="173" actId="47"/>
        <pc:sldMkLst>
          <pc:docMk/>
          <pc:sldMk cId="3208923174" sldId="316"/>
        </pc:sldMkLst>
        <pc:spChg chg="mod">
          <ac:chgData name="Anatoliy Kigel" userId="7432c6c4687b0a9c" providerId="LiveId" clId="{A8A7F361-9E0A-4393-B312-833090CC7E01}" dt="2023-05-12T19:08:33.435" v="172" actId="113"/>
          <ac:spMkLst>
            <pc:docMk/>
            <pc:sldMk cId="3208923174" sldId="316"/>
            <ac:spMk id="5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3.489" v="160" actId="21"/>
          <ac:spMkLst>
            <pc:docMk/>
            <pc:sldMk cId="3208923174" sldId="316"/>
            <ac:spMk id="8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20875190" sldId="392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675387523" sldId="401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19774039" sldId="404"/>
        </pc:sldMkLst>
      </pc:sldChg>
      <pc:sldChg chg="modSp mod">
        <pc:chgData name="Anatoliy Kigel" userId="7432c6c4687b0a9c" providerId="LiveId" clId="{A8A7F361-9E0A-4393-B312-833090CC7E01}" dt="2023-05-12T18:55:59.967" v="56" actId="20577"/>
        <pc:sldMkLst>
          <pc:docMk/>
          <pc:sldMk cId="154375990" sldId="411"/>
        </pc:sldMkLst>
        <pc:spChg chg="mod">
          <ac:chgData name="Anatoliy Kigel" userId="7432c6c4687b0a9c" providerId="LiveId" clId="{A8A7F361-9E0A-4393-B312-833090CC7E01}" dt="2023-05-12T18:55:59.967" v="56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4.119" v="59" actId="20577"/>
        <pc:sldMkLst>
          <pc:docMk/>
          <pc:sldMk cId="2946025979" sldId="415"/>
        </pc:sldMkLst>
        <pc:spChg chg="mod">
          <ac:chgData name="Anatoliy Kigel" userId="7432c6c4687b0a9c" providerId="LiveId" clId="{A8A7F361-9E0A-4393-B312-833090CC7E01}" dt="2023-05-12T18:56:34.119" v="59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6.712" v="60" actId="20577"/>
        <pc:sldMkLst>
          <pc:docMk/>
          <pc:sldMk cId="2777436305" sldId="418"/>
        </pc:sldMkLst>
        <pc:spChg chg="mod">
          <ac:chgData name="Anatoliy Kigel" userId="7432c6c4687b0a9c" providerId="LiveId" clId="{A8A7F361-9E0A-4393-B312-833090CC7E01}" dt="2023-05-12T18:56:36.712" v="60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992719377" sldId="419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599364791" sldId="420"/>
        </pc:sldMkLst>
      </pc:sldChg>
      <pc:sldChg chg="modSp mod">
        <pc:chgData name="Anatoliy Kigel" userId="7432c6c4687b0a9c" providerId="LiveId" clId="{A8A7F361-9E0A-4393-B312-833090CC7E01}" dt="2023-05-12T18:56:52.198" v="65" actId="20577"/>
        <pc:sldMkLst>
          <pc:docMk/>
          <pc:sldMk cId="1738985747" sldId="421"/>
        </pc:sldMkLst>
        <pc:spChg chg="mod">
          <ac:chgData name="Anatoliy Kigel" userId="7432c6c4687b0a9c" providerId="LiveId" clId="{A8A7F361-9E0A-4393-B312-833090CC7E01}" dt="2023-05-12T18:56:52.198" v="65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08375886" sldId="42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40987598" sldId="429"/>
        </pc:sldMkLst>
      </pc:sldChg>
      <pc:sldChg chg="addSp delSp modSp mod">
        <pc:chgData name="Anatoliy Kigel" userId="7432c6c4687b0a9c" providerId="LiveId" clId="{A8A7F361-9E0A-4393-B312-833090CC7E01}" dt="2023-05-12T18:58:51.703" v="152" actId="1076"/>
        <pc:sldMkLst>
          <pc:docMk/>
          <pc:sldMk cId="1856639604" sldId="430"/>
        </pc:sldMkLst>
        <pc:spChg chg="add mod">
          <ac:chgData name="Anatoliy Kigel" userId="7432c6c4687b0a9c" providerId="LiveId" clId="{A8A7F361-9E0A-4393-B312-833090CC7E01}" dt="2023-05-12T18:58:03.176" v="142" actId="1035"/>
          <ac:spMkLst>
            <pc:docMk/>
            <pc:sldMk cId="1856639604" sldId="430"/>
            <ac:spMk id="2" creationId="{0F0BEF5F-3DA3-18FF-D520-6B7996E15644}"/>
          </ac:spMkLst>
        </pc:spChg>
        <pc:spChg chg="del mod">
          <ac:chgData name="Anatoliy Kigel" userId="7432c6c4687b0a9c" providerId="LiveId" clId="{A8A7F361-9E0A-4393-B312-833090CC7E01}" dt="2023-05-12T18:57:37.057" v="72" actId="478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8A7F361-9E0A-4393-B312-833090CC7E01}" dt="2023-05-12T18:57:38.541" v="76" actId="1036"/>
          <ac:spMkLst>
            <pc:docMk/>
            <pc:sldMk cId="1856639604" sldId="430"/>
            <ac:spMk id="5" creationId="{00000000-0000-0000-0000-000000000000}"/>
          </ac:spMkLst>
        </pc:spChg>
        <pc:picChg chg="add mod">
          <ac:chgData name="Anatoliy Kigel" userId="7432c6c4687b0a9c" providerId="LiveId" clId="{A8A7F361-9E0A-4393-B312-833090CC7E01}" dt="2023-05-12T18:58:51.703" v="152" actId="1076"/>
          <ac:picMkLst>
            <pc:docMk/>
            <pc:sldMk cId="1856639604" sldId="430"/>
            <ac:picMk id="1026" creationId="{0865F092-9CDB-65B4-4F1F-B80082C122F3}"/>
          </ac:picMkLst>
        </pc:picChg>
      </pc:sldChg>
      <pc:sldChg chg="delSp mod">
        <pc:chgData name="Anatoliy Kigel" userId="7432c6c4687b0a9c" providerId="LiveId" clId="{A8A7F361-9E0A-4393-B312-833090CC7E01}" dt="2023-05-12T18:57:14.085" v="69" actId="478"/>
        <pc:sldMkLst>
          <pc:docMk/>
          <pc:sldMk cId="3209720913" sldId="431"/>
        </pc:sldMkLst>
        <pc:spChg chg="del">
          <ac:chgData name="Anatoliy Kigel" userId="7432c6c4687b0a9c" providerId="LiveId" clId="{A8A7F361-9E0A-4393-B312-833090CC7E01}" dt="2023-05-12T18:57:14.085" v="69" actId="478"/>
          <ac:spMkLst>
            <pc:docMk/>
            <pc:sldMk cId="3209720913" sldId="431"/>
            <ac:spMk id="4" creationId="{6DC50B4A-C585-459C-B1E9-D2F3EDADDE1A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11885293" sldId="43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52406018" sldId="436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35318558" sldId="437"/>
        </pc:sldMkLst>
      </pc:sldChg>
      <pc:sldChg chg="del">
        <pc:chgData name="Anatoliy Kigel" userId="7432c6c4687b0a9c" providerId="LiveId" clId="{A8A7F361-9E0A-4393-B312-833090CC7E01}" dt="2023-05-12T18:57:10.753" v="68" actId="47"/>
        <pc:sldMkLst>
          <pc:docMk/>
          <pc:sldMk cId="3384761612" sldId="4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465214063" sldId="44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50222432" sldId="47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2429477852" sldId="476"/>
        </pc:sldMkLst>
      </pc:sldChg>
      <pc:sldChg chg="del">
        <pc:chgData name="Anatoliy Kigel" userId="7432c6c4687b0a9c" providerId="LiveId" clId="{A8A7F361-9E0A-4393-B312-833090CC7E01}" dt="2023-05-12T18:59:30.378" v="154" actId="47"/>
        <pc:sldMkLst>
          <pc:docMk/>
          <pc:sldMk cId="1701553632" sldId="483"/>
        </pc:sldMkLst>
      </pc:sldChg>
      <pc:sldChg chg="addSp delSp modSp mod">
        <pc:chgData name="Anatoliy Kigel" userId="7432c6c4687b0a9c" providerId="LiveId" clId="{A8A7F361-9E0A-4393-B312-833090CC7E01}" dt="2023-05-12T19:09:15.415" v="197" actId="1076"/>
        <pc:sldMkLst>
          <pc:docMk/>
          <pc:sldMk cId="2234055322" sldId="484"/>
        </pc:sldMkLst>
        <pc:spChg chg="del">
          <ac:chgData name="Anatoliy Kigel" userId="7432c6c4687b0a9c" providerId="LiveId" clId="{A8A7F361-9E0A-4393-B312-833090CC7E01}" dt="2023-05-12T19:06:43.908" v="167" actId="478"/>
          <ac:spMkLst>
            <pc:docMk/>
            <pc:sldMk cId="2234055322" sldId="484"/>
            <ac:spMk id="2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1.901" v="165" actId="478"/>
          <ac:spMkLst>
            <pc:docMk/>
            <pc:sldMk cId="2234055322" sldId="484"/>
            <ac:spMk id="3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2.960" v="166" actId="478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8A7F361-9E0A-4393-B312-833090CC7E01}" dt="2023-05-12T19:09:15.415" v="197" actId="1076"/>
          <ac:spMkLst>
            <pc:docMk/>
            <pc:sldMk cId="2234055322" sldId="484"/>
            <ac:spMk id="6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8.269" v="163" actId="478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A8A7F361-9E0A-4393-B312-833090CC7E01}" dt="2023-05-12T19:06:36.828" v="162"/>
          <ac:spMkLst>
            <pc:docMk/>
            <pc:sldMk cId="2234055322" sldId="484"/>
            <ac:spMk id="8" creationId="{F027F534-0110-A546-7F67-3BCC294F06F3}"/>
          </ac:spMkLst>
        </pc:spChg>
        <pc:spChg chg="add mod">
          <ac:chgData name="Anatoliy Kigel" userId="7432c6c4687b0a9c" providerId="LiveId" clId="{A8A7F361-9E0A-4393-B312-833090CC7E01}" dt="2023-05-12T19:09:14.173" v="196" actId="1076"/>
          <ac:spMkLst>
            <pc:docMk/>
            <pc:sldMk cId="2234055322" sldId="484"/>
            <ac:spMk id="9" creationId="{94DFFB2C-0FC3-9971-EA36-71BD334F1F98}"/>
          </ac:spMkLst>
        </pc:spChg>
        <pc:picChg chg="del">
          <ac:chgData name="Anatoliy Kigel" userId="7432c6c4687b0a9c" providerId="LiveId" clId="{A8A7F361-9E0A-4393-B312-833090CC7E01}" dt="2023-05-12T19:06:45.247" v="168" actId="478"/>
          <ac:picMkLst>
            <pc:docMk/>
            <pc:sldMk cId="2234055322" sldId="484"/>
            <ac:picMk id="1026" creationId="{00000000-0000-0000-0000-000000000000}"/>
          </ac:picMkLst>
        </pc:picChg>
      </pc:sldChg>
      <pc:sldChg chg="del">
        <pc:chgData name="Anatoliy Kigel" userId="7432c6c4687b0a9c" providerId="LiveId" clId="{A8A7F361-9E0A-4393-B312-833090CC7E01}" dt="2023-05-12T18:57:09.866" v="67" actId="47"/>
        <pc:sldMkLst>
          <pc:docMk/>
          <pc:sldMk cId="114308618" sldId="486"/>
        </pc:sldMkLst>
      </pc:sldChg>
      <pc:sldChg chg="modSp mod">
        <pc:chgData name="Anatoliy Kigel" userId="7432c6c4687b0a9c" providerId="LiveId" clId="{A8A7F361-9E0A-4393-B312-833090CC7E01}" dt="2023-05-12T18:57:08.099" v="66" actId="20577"/>
        <pc:sldMkLst>
          <pc:docMk/>
          <pc:sldMk cId="2428878961" sldId="489"/>
        </pc:sldMkLst>
        <pc:spChg chg="mod">
          <ac:chgData name="Anatoliy Kigel" userId="7432c6c4687b0a9c" providerId="LiveId" clId="{A8A7F361-9E0A-4393-B312-833090CC7E01}" dt="2023-05-12T18:57:08.099" v="6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66291732" sldId="49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782721462" sldId="5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828436977" sldId="54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517369716" sldId="545"/>
        </pc:sldMkLst>
      </pc:sldChg>
      <pc:sldChg chg="modSp mod">
        <pc:chgData name="Anatoliy Kigel" userId="7432c6c4687b0a9c" providerId="LiveId" clId="{A8A7F361-9E0A-4393-B312-833090CC7E01}" dt="2023-05-12T18:56:47.860" v="64" actId="20577"/>
        <pc:sldMkLst>
          <pc:docMk/>
          <pc:sldMk cId="2190648259" sldId="551"/>
        </pc:sldMkLst>
        <pc:spChg chg="mod">
          <ac:chgData name="Anatoliy Kigel" userId="7432c6c4687b0a9c" providerId="LiveId" clId="{A8A7F361-9E0A-4393-B312-833090CC7E01}" dt="2023-05-12T18:56:47.860" v="6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9:18.374" v="153" actId="47"/>
        <pc:sldMkLst>
          <pc:docMk/>
          <pc:sldMk cId="4087088411" sldId="553"/>
        </pc:sldMkLst>
      </pc:sldChg>
      <pc:sldChg chg="modSp mod">
        <pc:chgData name="Anatoliy Kigel" userId="7432c6c4687b0a9c" providerId="LiveId" clId="{A8A7F361-9E0A-4393-B312-833090CC7E01}" dt="2023-05-12T18:56:40.552" v="61" actId="20577"/>
        <pc:sldMkLst>
          <pc:docMk/>
          <pc:sldMk cId="4110140053" sldId="579"/>
        </pc:sldMkLst>
        <pc:spChg chg="mod">
          <ac:chgData name="Anatoliy Kigel" userId="7432c6c4687b0a9c" providerId="LiveId" clId="{A8A7F361-9E0A-4393-B312-833090CC7E01}" dt="2023-05-12T18:56:40.552" v="61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03.021" v="57" actId="20577"/>
        <pc:sldMkLst>
          <pc:docMk/>
          <pc:sldMk cId="2452565016" sldId="580"/>
        </pc:sldMkLst>
        <pc:spChg chg="mod">
          <ac:chgData name="Anatoliy Kigel" userId="7432c6c4687b0a9c" providerId="LiveId" clId="{A8A7F361-9E0A-4393-B312-833090CC7E01}" dt="2023-05-12T18:56:03.021" v="57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188695093" sldId="585"/>
        </pc:sldMkLst>
      </pc:sldChg>
      <pc:sldChg chg="del">
        <pc:chgData name="Anatoliy Kigel" userId="7432c6c4687b0a9c" providerId="LiveId" clId="{A8A7F361-9E0A-4393-B312-833090CC7E01}" dt="2023-05-14T17:46:11.104" v="198" actId="47"/>
        <pc:sldMkLst>
          <pc:docMk/>
          <pc:sldMk cId="837341548" sldId="586"/>
        </pc:sldMkLst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16.12.2023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javascript.ru/str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earn.javascript.ru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learn.javascript.ru/ob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objec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destructuring-assignmen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javascript.ru/prototyp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ahabr.ru/post/204600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RdOb4yR0k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javascript.ru/js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learn.javascript.ru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learn.javascript.ru/array-method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uk-UA" sz="5400" b="1" dirty="0" err="1">
                <a:solidFill>
                  <a:schemeClr val="bg1"/>
                </a:solidFill>
              </a:rPr>
              <a:t>Работа</a:t>
            </a:r>
            <a:r>
              <a:rPr lang="uk-UA" sz="5400" b="1" dirty="0">
                <a:solidFill>
                  <a:schemeClr val="bg1"/>
                </a:solidFill>
              </a:rPr>
              <a:t> с </a:t>
            </a:r>
            <a:r>
              <a:rPr lang="uk-UA" sz="5400" b="1" dirty="0" err="1">
                <a:solidFill>
                  <a:schemeClr val="bg1"/>
                </a:solidFill>
              </a:rPr>
              <a:t>коллекциями</a:t>
            </a:r>
            <a:r>
              <a:rPr lang="uk-UA" sz="5400" b="1" dirty="0">
                <a:solidFill>
                  <a:schemeClr val="bg1"/>
                </a:solidFill>
              </a:rPr>
              <a:t> в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3</a:t>
            </a:r>
            <a:r>
              <a:rPr lang="en-US" sz="6000" b="1" dirty="0"/>
              <a:t>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841284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909811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4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836712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980728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124744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094259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573325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https://learn.javascript.ru/object</a:t>
            </a:r>
            <a:endParaRPr lang="ru-RU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4"/>
              </a:rPr>
              <a:t>https://learn.javascript.ru/destructuring-assignment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https://learn.javascript.ru/prototypes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5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 err="1"/>
              <a:t>ориентированны</a:t>
            </a:r>
            <a:r>
              <a:rPr lang="ru-RU" sz="2000" dirty="0"/>
              <a:t>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1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606367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r>
              <a:rPr lang="ru-RU" sz="2400" b="1" dirty="0">
                <a:hlinkClick r:id="rId3"/>
              </a:rPr>
              <a:t>https://habrahabr.ru/post/204600/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6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5158446"/>
            <a:ext cx="4943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Подробнее:</a:t>
            </a:r>
            <a:r>
              <a:rPr lang="en-US" sz="2800" b="1" dirty="0"/>
              <a:t> </a:t>
            </a:r>
            <a:endParaRPr lang="ru-RU" sz="2800" b="1" dirty="0"/>
          </a:p>
          <a:p>
            <a:r>
              <a:rPr lang="en-US" sz="1600" b="1" dirty="0">
                <a:hlinkClick r:id="rId3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7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https://learn.javascript.ru/json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791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BEF5F-3DA3-18FF-D520-6B7996E15644}"/>
              </a:ext>
            </a:extLst>
          </p:cNvPr>
          <p:cNvSpPr txBox="1"/>
          <p:nvPr/>
        </p:nvSpPr>
        <p:spPr>
          <a:xfrm>
            <a:off x="0" y="56726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Детально о функциях в </a:t>
            </a:r>
            <a:r>
              <a:rPr lang="en-US" sz="3600" b="1" dirty="0"/>
              <a:t>JavaScript</a:t>
            </a:r>
            <a:endParaRPr lang="ru-RU" sz="3600" b="1" dirty="0"/>
          </a:p>
        </p:txBody>
      </p:sp>
      <p:pic>
        <p:nvPicPr>
          <p:cNvPr id="1026" name="Picture 2" descr="Working of JavaScript function">
            <a:extLst>
              <a:ext uri="{FF2B5EF4-FFF2-40B4-BE49-F238E27FC236}">
                <a16:creationId xmlns:a16="http://schemas.microsoft.com/office/drawing/2014/main" id="{0865F092-9CDB-65B4-4F1F-B80082C12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88" y="1012273"/>
            <a:ext cx="10530023" cy="48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591943" y="1148546"/>
            <a:ext cx="626469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</a:t>
            </a:r>
            <a:r>
              <a:rPr lang="en-US" sz="2000" b="1" dirty="0"/>
              <a:t>ICAO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комбинацию буквенно-цифровую, (буквы </a:t>
            </a:r>
            <a:r>
              <a:rPr lang="ru-RU" sz="2000" b="1" dirty="0"/>
              <a:t>только латинские</a:t>
            </a:r>
            <a:r>
              <a:rPr lang="ru-RU" sz="2000" dirty="0"/>
              <a:t>)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</a:t>
            </a:r>
            <a:r>
              <a:rPr lang="ru-RU" sz="2000" dirty="0"/>
              <a:t>),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</a:t>
            </a:r>
            <a:r>
              <a:rPr lang="ru-RU" sz="2000" b="1" dirty="0">
                <a:solidFill>
                  <a:srgbClr val="C00000"/>
                </a:solidFill>
              </a:rPr>
              <a:t>соответствии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алфавитом</a:t>
            </a:r>
            <a:r>
              <a:rPr lang="en-US" sz="2000" b="1" dirty="0">
                <a:solidFill>
                  <a:srgbClr val="C00000"/>
                </a:solidFill>
              </a:rPr>
              <a:t> ICAO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dirty="0"/>
              <a:t>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Eight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</a:t>
            </a:r>
            <a:r>
              <a:rPr lang="ru-RU" sz="2000" dirty="0"/>
              <a:t>).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31" y="1283508"/>
            <a:ext cx="5169828" cy="5169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50847" y="1156721"/>
            <a:ext cx="644471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Простой вариант: </a:t>
            </a:r>
            <a:r>
              <a:rPr lang="ru-RU" sz="2800" dirty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2800" dirty="0"/>
              <a:t> (</a:t>
            </a:r>
            <a:r>
              <a:rPr lang="ru-RU" sz="2800" dirty="0"/>
              <a:t>включительно</a:t>
            </a:r>
            <a:r>
              <a:rPr lang="en-US" sz="2800" dirty="0"/>
              <a:t>)</a:t>
            </a:r>
            <a:r>
              <a:rPr lang="ru-RU" sz="2800" dirty="0"/>
              <a:t>. Например </a:t>
            </a:r>
            <a:r>
              <a:rPr lang="ru-RU" sz="2800" b="1" dirty="0">
                <a:solidFill>
                  <a:srgbClr val="0070C0"/>
                </a:solidFill>
              </a:rPr>
              <a:t>643</a:t>
            </a:r>
            <a:r>
              <a:rPr lang="ru-RU" sz="2800" dirty="0"/>
              <a:t> =</a:t>
            </a:r>
            <a:r>
              <a:rPr lang="en-US" sz="2800" dirty="0"/>
              <a:t>&gt; </a:t>
            </a:r>
            <a:r>
              <a:rPr lang="ru-RU" sz="2800" dirty="0"/>
              <a:t>«</a:t>
            </a:r>
            <a:r>
              <a:rPr lang="ru-RU" sz="2800" b="1" dirty="0">
                <a:solidFill>
                  <a:srgbClr val="00B050"/>
                </a:solidFill>
              </a:rPr>
              <a:t>шестьсот сорок три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ru-RU" sz="2800" b="1" dirty="0">
                <a:solidFill>
                  <a:srgbClr val="00B050"/>
                </a:solidFill>
              </a:rPr>
              <a:t>гривны</a:t>
            </a:r>
            <a:r>
              <a:rPr lang="ru-RU" sz="2800" dirty="0"/>
              <a:t>»  </a:t>
            </a:r>
            <a:r>
              <a:rPr lang="ru-RU" sz="2800" i="1" dirty="0"/>
              <a:t>(не забывая добавлять слово </a:t>
            </a:r>
            <a:r>
              <a:rPr lang="ru-RU" sz="2800" b="1" i="1" dirty="0"/>
              <a:t>гривен</a:t>
            </a:r>
            <a:r>
              <a:rPr lang="ru-RU" sz="2800" i="1" dirty="0"/>
              <a:t>, </a:t>
            </a:r>
            <a:r>
              <a:rPr lang="ru-RU" sz="2800" b="1" i="1" dirty="0"/>
              <a:t>гривна</a:t>
            </a:r>
            <a:r>
              <a:rPr lang="ru-RU" sz="2800" i="1" dirty="0"/>
              <a:t> и т.д. в зависимости от необходимого склонения).</a:t>
            </a:r>
            <a:br>
              <a:rPr lang="en-US" sz="2800" i="1" dirty="0"/>
            </a:br>
            <a:br>
              <a:rPr lang="en-US" sz="2800" i="1" dirty="0"/>
            </a:br>
            <a:r>
              <a:rPr lang="ru-RU" sz="2800" b="1" dirty="0"/>
              <a:t>Сложный вариант: </a:t>
            </a:r>
            <a:r>
              <a:rPr lang="ru-RU" sz="2800" dirty="0"/>
              <a:t>сделать вывод от </a:t>
            </a:r>
            <a:r>
              <a:rPr lang="ru-RU" sz="2800" b="1" dirty="0"/>
              <a:t>1</a:t>
            </a:r>
            <a:r>
              <a:rPr lang="ru-RU" sz="2800" dirty="0"/>
              <a:t> до </a:t>
            </a:r>
            <a:r>
              <a:rPr lang="ru-RU" sz="2800" b="1" dirty="0"/>
              <a:t>999 999 999</a:t>
            </a:r>
            <a:r>
              <a:rPr lang="ru-RU" sz="2800" dirty="0"/>
              <a:t>.</a:t>
            </a:r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412776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20">
            <a:extLst>
              <a:ext uri="{FF2B5EF4-FFF2-40B4-BE49-F238E27FC236}">
                <a16:creationId xmlns:a16="http://schemas.microsoft.com/office/drawing/2014/main" id="{54BD55CB-7456-545F-DF38-2CF05F21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#B.2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2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958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https://learn.javascript.ru/array-methods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https://learn.javascript.ru/string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1336</Words>
  <Application>Microsoft Office PowerPoint</Application>
  <PresentationFormat>Широкий екран</PresentationFormat>
  <Paragraphs>110</Paragraphs>
  <Slides>32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Домашнее задание #B.1</vt:lpstr>
      <vt:lpstr>Домашнее задание #B.2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406</cp:revision>
  <dcterms:created xsi:type="dcterms:W3CDTF">2018-10-09T14:11:27Z</dcterms:created>
  <dcterms:modified xsi:type="dcterms:W3CDTF">2023-12-16T08:59:23Z</dcterms:modified>
</cp:coreProperties>
</file>

<file path=docProps/thumbnail.jpeg>
</file>